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72" r:id="rId7"/>
    <p:sldId id="260" r:id="rId8"/>
    <p:sldId id="276" r:id="rId9"/>
    <p:sldId id="262" r:id="rId10"/>
    <p:sldId id="267" r:id="rId11"/>
    <p:sldId id="268" r:id="rId12"/>
    <p:sldId id="263" r:id="rId13"/>
    <p:sldId id="270" r:id="rId14"/>
    <p:sldId id="278" r:id="rId15"/>
    <p:sldId id="275" r:id="rId16"/>
    <p:sldId id="273" r:id="rId17"/>
    <p:sldId id="274" r:id="rId18"/>
    <p:sldId id="277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81720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712009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8487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23225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20775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219620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86209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28912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9540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3237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2533969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775277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6759505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659467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919727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690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6CA6D-9EDB-4BF3-BD12-12AF202B9B1F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31FE999-BB4F-4D6C-A6B4-F9E00D085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97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31" y="0"/>
            <a:ext cx="8540840" cy="16542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6135" y="4507606"/>
            <a:ext cx="61485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Девиз: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Интересно нам везде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на море, и в воде!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Нестрашны нам злые беды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Ведь мы группа непоседы!</a:t>
            </a:r>
            <a:endParaRPr lang="ru-RU" sz="2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32585" y="2467085"/>
            <a:ext cx="8603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Подготовительная группа 6 </a:t>
            </a:r>
          </a:p>
          <a:p>
            <a:pPr algn="ctr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Воспитатели: </a:t>
            </a:r>
          </a:p>
          <a:p>
            <a:pPr algn="ctr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Рахматуллина Ф.И., 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Тундайкина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Т.М.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254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489" y="0"/>
            <a:ext cx="8540840" cy="1654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Проходи, честной народ!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Группа “Непоседы” вас ждет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Приглашаем в гости к нам,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интересным уголкам!</a:t>
            </a:r>
            <a:endParaRPr lang="ru-RU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32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8" y="0"/>
            <a:ext cx="8540840" cy="1654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96" y="1898964"/>
            <a:ext cx="3644719" cy="4859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507865" y="2136339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Хранятся  в шкафчиках пальтишки, 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Плащи, сапожки и зонты,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Носки, колготки и штанишки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Всё это - дивной чистоты!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Внутри порядок – ни пылинки!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Залог здоровья – чистота!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каждом шкафчике - картинка!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раздевалка – красота!</a:t>
            </a:r>
            <a:endParaRPr lang="ru-RU" sz="24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6538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84" y="77468"/>
            <a:ext cx="8540840" cy="1654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62" y="2099256"/>
            <a:ext cx="5374648" cy="4030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45" y="2101078"/>
            <a:ext cx="5372219" cy="4029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15577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27" y="0"/>
            <a:ext cx="8540840" cy="132787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8" t="-1475" r="9836" b="5438"/>
          <a:stretch/>
        </p:blipFill>
        <p:spPr>
          <a:xfrm>
            <a:off x="837127" y="1577959"/>
            <a:ext cx="3683358" cy="52037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10"/>
          <a:stretch/>
        </p:blipFill>
        <p:spPr>
          <a:xfrm>
            <a:off x="4930829" y="1577959"/>
            <a:ext cx="4316199" cy="504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6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82" y="0"/>
            <a:ext cx="8540840" cy="139443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88566" y="2481107"/>
            <a:ext cx="330530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леплю из пластилина</a:t>
            </a:r>
          </a:p>
          <a:p>
            <a:pPr algn="ctr"/>
            <a:r>
              <a:rPr lang="ru-RU" sz="2400" b="1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Домик, на крыльце — кота.</a:t>
            </a:r>
          </a:p>
          <a:p>
            <a:pPr algn="ctr"/>
            <a:r>
              <a:rPr lang="ru-RU" sz="2400" b="1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Получается картина —</a:t>
            </a:r>
          </a:p>
          <a:p>
            <a:pPr algn="ctr"/>
            <a:r>
              <a:rPr lang="ru-RU" sz="2400" b="1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Ах, какая красота!</a:t>
            </a:r>
            <a:endParaRPr lang="ru-RU" sz="2400" b="1" i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86"/>
          <a:stretch/>
        </p:blipFill>
        <p:spPr>
          <a:xfrm>
            <a:off x="780782" y="2125014"/>
            <a:ext cx="5143500" cy="388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5783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97" y="-562"/>
            <a:ext cx="8382134" cy="162352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227" y="2346615"/>
            <a:ext cx="4530798" cy="3398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136995" y="2162311"/>
            <a:ext cx="435305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нашем уголке природы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красивые цветы,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 любое время года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 - источник красоты.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Понимаем мы, как важен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 в природном уголке,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заботимся о каждом</a:t>
            </a:r>
          </a:p>
          <a:p>
            <a:pPr algn="ctr"/>
            <a:r>
              <a:rPr lang="ru-RU" sz="2400" b="1" i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Стебелёчке</a:t>
            </a: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листке.</a:t>
            </a:r>
            <a:endParaRPr lang="ru-RU" sz="24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054" y="1669435"/>
            <a:ext cx="3301553" cy="4402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7700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97" y="-562"/>
            <a:ext cx="8382134" cy="162352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6" t="250" r="12292" b="-250"/>
          <a:stretch/>
        </p:blipFill>
        <p:spPr>
          <a:xfrm rot="5400000">
            <a:off x="430208" y="1948050"/>
            <a:ext cx="4634304" cy="439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63504" y="383526"/>
            <a:ext cx="3068212" cy="2301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51629" y="3568746"/>
            <a:ext cx="3491962" cy="2618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984191" y="2141024"/>
            <a:ext cx="373480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где бы ни скитались по чужбине,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Живет в нас, возвышая и храня,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Твой светлый лик, вовеки негасимый,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Мой край родной, республика моя!</a:t>
            </a:r>
          </a:p>
        </p:txBody>
      </p:sp>
    </p:spTree>
    <p:extLst>
      <p:ext uri="{BB962C8B-B14F-4D97-AF65-F5344CB8AC3E}">
        <p14:creationId xmlns:p14="http://schemas.microsoft.com/office/powerpoint/2010/main" val="8490922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012" y="1"/>
            <a:ext cx="8540840" cy="13007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34" y="1581510"/>
            <a:ext cx="3607694" cy="4810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250028" y="2313682"/>
            <a:ext cx="356744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Знает каждый из детей,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Нету правила мудрей: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«Правила дорожные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Соблюдать положено!»</a:t>
            </a:r>
            <a:endParaRPr lang="ru-RU" sz="24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9" t="13485" r="-2441" b="20913"/>
          <a:stretch/>
        </p:blipFill>
        <p:spPr>
          <a:xfrm rot="5400000">
            <a:off x="7913752" y="2070591"/>
            <a:ext cx="4076161" cy="411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8190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222" y="0"/>
            <a:ext cx="8540840" cy="1654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91" y="1654265"/>
            <a:ext cx="3709383" cy="4945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137" y="1844817"/>
            <a:ext cx="3572566" cy="4755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494726" y="2267063"/>
            <a:ext cx="33227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       И в десять лет, и в семь, и в пять -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            Все дети любят рисовать. 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            И каждый смело нарисует</a:t>
            </a:r>
          </a:p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            Всё, что его интересует.</a:t>
            </a:r>
            <a:r>
              <a:rPr lang="ru-RU" dirty="0" smtClean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64864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47" y="60153"/>
            <a:ext cx="8540840" cy="135228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36" y="1762882"/>
            <a:ext cx="3295663" cy="4394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b="7559"/>
          <a:stretch/>
        </p:blipFill>
        <p:spPr>
          <a:xfrm rot="5400000">
            <a:off x="6718666" y="2297354"/>
            <a:ext cx="4792365" cy="3325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823999" y="2113333"/>
            <a:ext cx="403528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Здесь музыкальные стоят  у нас игрушки: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куклы и разнообразные зверюшки.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Они, конечно, тоже пригодятся,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 веселить, играть и развлекаться!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10261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222" y="0"/>
            <a:ext cx="8540840" cy="1654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71222" y="2841715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01" y="1811873"/>
            <a:ext cx="3515934" cy="4687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184266" y="1955226"/>
            <a:ext cx="406972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Куклы, бантики, коляски,</a:t>
            </a:r>
          </a:p>
          <a:p>
            <a:pPr algn="ctr"/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Сумочки, посуда….</a:t>
            </a:r>
          </a:p>
          <a:p>
            <a:pPr algn="ctr"/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Тут девчонок государство</a:t>
            </a:r>
          </a:p>
          <a:p>
            <a:pPr algn="ctr"/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порядок всюду.</a:t>
            </a:r>
          </a:p>
          <a:p>
            <a:pPr algn="ctr"/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Будущей хозяйке</a:t>
            </a:r>
          </a:p>
          <a:p>
            <a:pPr algn="ctr"/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 надо знать -</a:t>
            </a:r>
          </a:p>
          <a:p>
            <a:pPr algn="ctr"/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Пироги постряпать,</a:t>
            </a:r>
          </a:p>
          <a:p>
            <a:pPr algn="ctr"/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Платье постирать.</a:t>
            </a:r>
            <a:endParaRPr lang="ru-RU" sz="28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621" y="1811873"/>
            <a:ext cx="3718882" cy="4962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37365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222" y="0"/>
            <a:ext cx="8540840" cy="1654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93642" y="2321005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 серьезно заболел,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Есть у нас больница,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А постричься не успел-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Не надобно сердиться.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Есть у нас и доктора,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Есть причесок мастера</a:t>
            </a:r>
            <a:endParaRPr lang="ru-RU" sz="24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85" y="1727022"/>
            <a:ext cx="3724979" cy="4962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77" y="1828364"/>
            <a:ext cx="3773751" cy="5029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132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222" y="0"/>
            <a:ext cx="8540840" cy="1654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93642" y="232100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24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2610" y="1997839"/>
            <a:ext cx="43187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Приходите на часок</a:t>
            </a:r>
          </a:p>
          <a:p>
            <a:pPr algn="ctr"/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наш спортивный уголок.</a:t>
            </a:r>
          </a:p>
          <a:p>
            <a:pPr algn="ctr"/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Упражнения с друзьями</a:t>
            </a:r>
          </a:p>
          <a:p>
            <a:pPr algn="ctr"/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Выполняйте вместе с нами!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325" y="1822154"/>
            <a:ext cx="3376029" cy="4501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23371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21" y="-51114"/>
            <a:ext cx="8540840" cy="1654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43" y="1847760"/>
            <a:ext cx="3516201" cy="4688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154644" y="2011713"/>
            <a:ext cx="31936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Дружно с куклою вдвоем </a:t>
            </a:r>
            <a:b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доме кукольном живем, </a:t>
            </a:r>
            <a:b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Кухня есть и даже ванна, </a:t>
            </a:r>
            <a:b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 гостиной два дивана, </a:t>
            </a:r>
            <a:b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Здесь сегодня целый день </a:t>
            </a:r>
            <a:b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Принимали мы гостей. </a:t>
            </a:r>
            <a:endParaRPr lang="ru-RU" sz="24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17773" y="2475292"/>
            <a:ext cx="5020256" cy="3765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8941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222" y="0"/>
            <a:ext cx="8540840" cy="1654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61410" y="2449794"/>
            <a:ext cx="40053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целый день играть,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Можем даже мы устать.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тогда, спасая нас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нам приходит</a:t>
            </a: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«Тихий час».</a:t>
            </a:r>
            <a:endParaRPr lang="ru-RU" sz="24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4" r="735"/>
          <a:stretch/>
        </p:blipFill>
        <p:spPr>
          <a:xfrm>
            <a:off x="1442434" y="1953075"/>
            <a:ext cx="4134118" cy="4617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9030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5" y="16680"/>
            <a:ext cx="8540840" cy="1654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4" t="48263" r="-746" b="8075"/>
          <a:stretch/>
        </p:blipFill>
        <p:spPr>
          <a:xfrm>
            <a:off x="324923" y="3743089"/>
            <a:ext cx="5323536" cy="2994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47" b="6479"/>
          <a:stretch/>
        </p:blipFill>
        <p:spPr>
          <a:xfrm>
            <a:off x="5648459" y="1795932"/>
            <a:ext cx="3976550" cy="4261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00938" y="1922187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Моем-моем ручки наши,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Будут ручки наши краше,</a:t>
            </a:r>
          </a:p>
          <a:p>
            <a:pPr algn="ctr"/>
            <a:r>
              <a:rPr lang="ru-RU" sz="2400" b="1" i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Чистотою</a:t>
            </a: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засверкают,</a:t>
            </a:r>
          </a:p>
          <a:p>
            <a:pPr algn="ctr"/>
            <a:r>
              <a:rPr lang="ru-RU" sz="2400" b="1" i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Белизною</a:t>
            </a: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засияют. </a:t>
            </a:r>
            <a:endParaRPr lang="ru-RU" sz="24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4338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5" y="16680"/>
            <a:ext cx="8540840" cy="1654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2434" y="2828836"/>
            <a:ext cx="9169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9701" y="3239228"/>
            <a:ext cx="86288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44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2868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103</TotalTime>
  <Words>315</Words>
  <Application>Microsoft Office PowerPoint</Application>
  <PresentationFormat>Широкоэкранный</PresentationFormat>
  <Paragraphs>77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Comic Sans MS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Рахматуллина Айсылу</dc:creator>
  <cp:lastModifiedBy>Рахматуллина Айсылу</cp:lastModifiedBy>
  <cp:revision>13</cp:revision>
  <dcterms:created xsi:type="dcterms:W3CDTF">2020-10-31T13:51:36Z</dcterms:created>
  <dcterms:modified xsi:type="dcterms:W3CDTF">2020-11-13T19:26:00Z</dcterms:modified>
</cp:coreProperties>
</file>